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38" y="16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04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35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23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11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65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18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6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80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9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AA97-7483-4608-8665-B12F85763000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7EDF-46B6-4AA6-B08B-6DCC1CC7A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3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mailto:ddiogo@tertulia-algarvia.p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b="51491"/>
          <a:stretch/>
        </p:blipFill>
        <p:spPr>
          <a:xfrm>
            <a:off x="865394" y="130805"/>
            <a:ext cx="5236443" cy="41513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95613" y="5724128"/>
            <a:ext cx="445945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/>
              <a:t>Próximos eventos </a:t>
            </a:r>
            <a:r>
              <a:rPr lang="pt-BR" sz="1100" b="1" dirty="0" err="1" smtClean="0"/>
              <a:t>del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Proyecto</a:t>
            </a:r>
            <a:r>
              <a:rPr lang="pt-BR" sz="1100" b="1" dirty="0" smtClean="0"/>
              <a:t> Sabor </a:t>
            </a:r>
            <a:r>
              <a:rPr lang="pt-BR" sz="1100" b="1" dirty="0" err="1" smtClean="0"/>
              <a:t>Sur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1" y="-9525"/>
            <a:ext cx="6857999" cy="26161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992695" y="-26987"/>
            <a:ext cx="950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Agosto, 2018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28338" y="0"/>
            <a:ext cx="1008112" cy="225098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112313" y="-9525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Nº </a:t>
            </a:r>
            <a:r>
              <a:rPr lang="es-ES" sz="1100" b="1" dirty="0" smtClean="0">
                <a:solidFill>
                  <a:schemeClr val="bg1"/>
                </a:solidFill>
              </a:rPr>
              <a:t>9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6" b="7045"/>
          <a:stretch/>
        </p:blipFill>
        <p:spPr>
          <a:xfrm>
            <a:off x="869586" y="8242395"/>
            <a:ext cx="5236443" cy="39399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4"/>
          <a:stretch/>
        </p:blipFill>
        <p:spPr>
          <a:xfrm>
            <a:off x="1" y="8636389"/>
            <a:ext cx="6858000" cy="544123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763065" y="0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chemeClr val="bg1"/>
                </a:solidFill>
              </a:rPr>
              <a:t>BOLETÍN DE NOTICIAS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632" y="6070227"/>
            <a:ext cx="655272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100"/>
            </a:lvl1pPr>
          </a:lstStyle>
          <a:p>
            <a:r>
              <a:rPr lang="es-ES" dirty="0" smtClean="0"/>
              <a:t>El socio “</a:t>
            </a:r>
            <a:r>
              <a:rPr lang="es-ES" b="1" dirty="0" smtClean="0"/>
              <a:t>Tertulia </a:t>
            </a:r>
            <a:r>
              <a:rPr lang="es-ES" b="1" dirty="0" err="1" smtClean="0"/>
              <a:t>Algarvía</a:t>
            </a:r>
            <a:r>
              <a:rPr lang="es-ES" dirty="0" smtClean="0"/>
              <a:t>” </a:t>
            </a:r>
            <a:r>
              <a:rPr lang="es-ES" b="1" dirty="0" smtClean="0"/>
              <a:t>realizará tres demostraciones </a:t>
            </a:r>
            <a:r>
              <a:rPr lang="es-ES" b="1" dirty="0"/>
              <a:t>de productos Sabor </a:t>
            </a:r>
            <a:r>
              <a:rPr lang="es-ES" b="1" dirty="0" smtClean="0"/>
              <a:t>Sur en Portugal </a:t>
            </a:r>
            <a:r>
              <a:rPr lang="es-ES" dirty="0" smtClean="0"/>
              <a:t>: el día 1 de Septiembre en el Festival F  en la Zona Histórica de la Ciudad de Faro, el día 6 de Septiembre también en Faro y el día 9 en la Feria Mediterránea en el Mercado de </a:t>
            </a:r>
            <a:r>
              <a:rPr lang="es-ES" dirty="0" err="1" smtClean="0"/>
              <a:t>Ribeira</a:t>
            </a:r>
            <a:r>
              <a:rPr lang="es-ES" dirty="0" smtClean="0"/>
              <a:t> – Tavira. Su contacto </a:t>
            </a:r>
            <a:r>
              <a:rPr lang="es-ES" dirty="0"/>
              <a:t>es </a:t>
            </a:r>
            <a:r>
              <a:rPr lang="es-ES" dirty="0" smtClean="0">
                <a:hlinkClick r:id="rId3"/>
              </a:rPr>
              <a:t>ddiogo@tertulia-algarvia.pt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Por otra parte, en nombre del socio principal del proyecto, el </a:t>
            </a:r>
            <a:r>
              <a:rPr lang="es-ES" b="1" dirty="0" smtClean="0"/>
              <a:t>Alcalde de La Palma del Condado, Sr Manuel García Félix</a:t>
            </a:r>
            <a:r>
              <a:rPr lang="es-ES" dirty="0" smtClean="0"/>
              <a:t>, firmará el día 3 de Septiembre en </a:t>
            </a:r>
            <a:r>
              <a:rPr lang="es-ES" dirty="0" err="1" smtClean="0"/>
              <a:t>Reguengos</a:t>
            </a:r>
            <a:r>
              <a:rPr lang="es-ES" dirty="0" smtClean="0"/>
              <a:t> de </a:t>
            </a:r>
            <a:r>
              <a:rPr lang="es-ES" dirty="0" err="1" smtClean="0"/>
              <a:t>Monsaraz</a:t>
            </a:r>
            <a:r>
              <a:rPr lang="es-ES" dirty="0" smtClean="0"/>
              <a:t> la adhesión de ese municipio y otros de Portugal a la Red Europea de Ciudades Sabor Sur.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En relación con el desarrollo del </a:t>
            </a:r>
            <a:r>
              <a:rPr lang="es-ES" b="1" dirty="0" smtClean="0"/>
              <a:t>Portal web de Sabor Sur</a:t>
            </a:r>
            <a:r>
              <a:rPr lang="es-ES" dirty="0" smtClean="0"/>
              <a:t>, tras </a:t>
            </a:r>
            <a:r>
              <a:rPr lang="es-ES" dirty="0"/>
              <a:t>reciente reunión en Sevilla </a:t>
            </a:r>
            <a:r>
              <a:rPr lang="es-ES" dirty="0" smtClean="0"/>
              <a:t>(ver foto arriba del 28/8/2018 </a:t>
            </a:r>
            <a:r>
              <a:rPr lang="es-ES" dirty="0"/>
              <a:t>con el equipo desarrollador </a:t>
            </a:r>
            <a:r>
              <a:rPr lang="es-ES" dirty="0" smtClean="0"/>
              <a:t>), </a:t>
            </a:r>
            <a:r>
              <a:rPr lang="es-ES" dirty="0"/>
              <a:t>se va a producir la </a:t>
            </a:r>
            <a:r>
              <a:rPr lang="es-ES" b="1" dirty="0"/>
              <a:t>entrega del área de formación online </a:t>
            </a:r>
            <a:r>
              <a:rPr lang="es-ES" dirty="0"/>
              <a:t>en su versión beta en el </a:t>
            </a:r>
            <a:r>
              <a:rPr lang="es-ES" b="1" dirty="0"/>
              <a:t>día 3 de </a:t>
            </a:r>
            <a:r>
              <a:rPr lang="es-ES" b="1" dirty="0" smtClean="0"/>
              <a:t>Septiembre</a:t>
            </a:r>
            <a:r>
              <a:rPr lang="es-ES" dirty="0" smtClean="0"/>
              <a:t>. </a:t>
            </a:r>
            <a:r>
              <a:rPr lang="es-ES" dirty="0"/>
              <a:t>Se contará </a:t>
            </a:r>
            <a:r>
              <a:rPr lang="es-ES" dirty="0" smtClean="0"/>
              <a:t>finalmente con </a:t>
            </a:r>
            <a:r>
              <a:rPr lang="es-ES" dirty="0"/>
              <a:t>un total de </a:t>
            </a:r>
            <a:r>
              <a:rPr lang="es-ES" b="1" dirty="0"/>
              <a:t>30 cursos y 12 </a:t>
            </a:r>
            <a:r>
              <a:rPr lang="es-ES" b="1" dirty="0" err="1" smtClean="0"/>
              <a:t>masterclass</a:t>
            </a:r>
            <a:r>
              <a:rPr lang="es-ES" b="1" dirty="0" smtClean="0"/>
              <a:t> </a:t>
            </a:r>
            <a:r>
              <a:rPr lang="es-ES" b="1" dirty="0"/>
              <a:t>de materias diversas en alimentación e innovación </a:t>
            </a:r>
            <a:r>
              <a:rPr lang="es-ES" dirty="0"/>
              <a:t>y se podrán obtener acreditaciones de su realización .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0636"/>
          <a:stretch/>
        </p:blipFill>
        <p:spPr>
          <a:xfrm>
            <a:off x="9551" y="4291320"/>
            <a:ext cx="2705081" cy="144271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37" r="40895" b="8985"/>
          <a:stretch/>
        </p:blipFill>
        <p:spPr bwMode="auto">
          <a:xfrm>
            <a:off x="2751870" y="4291320"/>
            <a:ext cx="2750304" cy="144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r="52289" b="17298"/>
          <a:stretch/>
        </p:blipFill>
        <p:spPr bwMode="auto">
          <a:xfrm>
            <a:off x="5574088" y="4291320"/>
            <a:ext cx="1283912" cy="144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446">
            <a:off x="2418373" y="4034811"/>
            <a:ext cx="1169459" cy="11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210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Dochao Moreno</dc:creator>
  <cp:lastModifiedBy>Andrés Dochao Moreno</cp:lastModifiedBy>
  <cp:revision>21</cp:revision>
  <dcterms:created xsi:type="dcterms:W3CDTF">2018-07-21T19:04:18Z</dcterms:created>
  <dcterms:modified xsi:type="dcterms:W3CDTF">2018-08-30T06:48:26Z</dcterms:modified>
</cp:coreProperties>
</file>